
<file path=[Content_Types].xml><?xml version="1.0" encoding="utf-8"?>
<Types xmlns="http://schemas.openxmlformats.org/package/2006/content-types">
  <Default Extension="jpeg" ContentType="image/jpeg"/>
  <Default Extension="jpg" ContentType="image/jpeg"/>
  <Default Extension="legacy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1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BB49B"/>
    <a:srgbClr val="427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5"/>
    <p:restoredTop sz="94694"/>
  </p:normalViewPr>
  <p:slideViewPr>
    <p:cSldViewPr snapToGrid="0">
      <p:cViewPr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40682-0D29-EE41-BB5F-8D14944E3A31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B91AA-8D3F-C048-9B92-F135F3560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54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3408C-5C7A-1FD8-407D-8D1C3F4A6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5ED8F0-8DCE-331E-2D98-024CB75E7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89BD6B-6A9F-296F-8D46-345CAF2EF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93C4E-6EF5-9368-B1CC-2FD8874114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B91AA-8D3F-C048-9B92-F135F35600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3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E583-916F-DB9F-AD65-F887F2A99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E648B-5C9F-3FD3-5702-A9C64EB18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7D2EB-4580-90BD-94C5-1D081F5E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2B31C-D20C-FDA2-63B6-FDE8681B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B8B9E-B119-F3A2-66A1-DC5F3A8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2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DB83-0A6E-268D-EFA9-39A09B32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F954C-68B0-FA5A-56FA-883AE9FE0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872E-3278-0E14-2516-226D248AF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ACBD-4242-4643-AE38-55E605332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F73F7-8C31-C0D5-9000-D928F68D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C7E523-56BE-100B-D175-332D3E6184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48040-A13D-1809-3F3D-C09A7BD93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FC88D-91BA-ACFD-D343-CD8A0A82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35B4D-6148-C2DE-BD23-B23F7067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FCAD-350F-A4A3-5155-EC941B8EE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10CE-C3BC-35F9-7F92-CD44E2E6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7D9BE-29E9-46A2-1244-C5BB1D13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222E-860E-FAE9-BB92-018BDF5A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AB83D-BFC9-78B1-132B-59B85E12A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3AD79-2F2B-4443-B54F-861F5BEB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6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2EAA-6B52-FD83-E306-D1037273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030B7-C7A3-26C8-3F9B-CBFBB9C5E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F6F9F-ECA8-E84B-E96D-81699AB8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B24B3-89DA-891E-FDDE-1A011297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E809B-B301-A395-D079-EC1E430E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1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A78A-66DE-23B1-1AC1-7BDA4C83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9677-415F-33BC-E5AC-2E1EC423C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26D67-E8A2-D8A4-D66D-378F42BC8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0D375-7EE7-7D0A-F196-2540062F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94C26-8429-84FF-3AB8-3B905EE9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ACDDC-A765-97BF-AE74-BDCE50EA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68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BD0E-2ACB-00FE-BEA4-5643F54D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76D83-1C96-14B7-FFED-D0BEBFBE1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C21B5-B836-D3AA-C3F2-C5231014E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8AF0F-852A-9AD0-4291-BB115D237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7BB18A-7A83-4987-0100-0BFD779F5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B8B6E3-EC80-D0B8-E781-DFAE46CAD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91630B-F3C7-DDF8-67FD-1313246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8492B-5254-989F-A987-25F680655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C276-65C1-2B50-81B8-79B1BFC0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7AFF8-3165-E507-AF3E-9BDE236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4B396-5107-FBCC-2AA9-D99F7B31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AA566-A85A-080D-A1E2-FFA305E0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BC7D6D-F6C0-F1E7-E15C-66F2664B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7AA004-537F-88DC-55E3-724C4CBE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A627C-F346-F381-61E9-168737E51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F32C-0B75-BFE2-B6B3-3C66FA5C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8E01A-FFB8-78C0-365A-22E50DD2B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63935-5E4E-3DB8-44C8-2AD85F473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AC355-0488-AF0D-A66E-42B431D2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09A14-00B8-FC1E-57E1-9D29238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FCC4-937D-252D-12D1-17D6EF2C5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C878F-E3AD-4260-BE2D-289542F30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87D30-58FF-1007-8BED-98470EBAF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83BD7-F524-86F5-30A4-42C65E850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0FCAC-DACB-E368-9E8D-163A6A93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59DA1-52D0-B543-363C-8B899252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C6A35-4E52-4098-93D6-FCCCC637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41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7A161-4F3A-D965-687B-4D4884A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C6C9A-2B52-EC26-A527-A7966B547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B3351-D8CD-4357-B305-4B7F09DF1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93458-6DE5-BA45-9BEE-2E75C85407C6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1C95-D218-64BE-1E9E-F5281C426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342DB-B84A-5E4A-4888-D757EEF8E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F84599-1B13-CF4B-8CC6-4201A517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5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legacy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ECEBE-3D80-7182-5E7F-6AC9462916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96" b="7796"/>
          <a:stretch/>
        </p:blipFill>
        <p:spPr>
          <a:xfrm flipH="1">
            <a:off x="2" y="0"/>
            <a:ext cx="121919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078E2A-1789-7C4F-9BC5-C09C826A3CB2}"/>
              </a:ext>
            </a:extLst>
          </p:cNvPr>
          <p:cNvSpPr txBox="1"/>
          <p:nvPr/>
        </p:nvSpPr>
        <p:spPr>
          <a:xfrm>
            <a:off x="503834" y="4791961"/>
            <a:ext cx="19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INTRO 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3802B1-715D-CEB3-F0F5-348BCD94F2F5}"/>
              </a:ext>
            </a:extLst>
          </p:cNvPr>
          <p:cNvSpPr txBox="1"/>
          <p:nvPr/>
        </p:nvSpPr>
        <p:spPr>
          <a:xfrm>
            <a:off x="482814" y="5233395"/>
            <a:ext cx="435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ENGINEERING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7C7F9-FBA2-0CCA-9732-F72CDC5F223C}"/>
              </a:ext>
            </a:extLst>
          </p:cNvPr>
          <p:cNvSpPr/>
          <p:nvPr/>
        </p:nvSpPr>
        <p:spPr>
          <a:xfrm>
            <a:off x="0" y="7884534"/>
            <a:ext cx="12192000" cy="2848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389FAF-562A-E43E-16F0-3AE726D5B75C}"/>
              </a:ext>
            </a:extLst>
          </p:cNvPr>
          <p:cNvSpPr txBox="1"/>
          <p:nvPr/>
        </p:nvSpPr>
        <p:spPr>
          <a:xfrm>
            <a:off x="309490" y="8524058"/>
            <a:ext cx="5730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Engineering is a type of science focused on building or improving machines and structures. </a:t>
            </a:r>
          </a:p>
          <a:p>
            <a:endParaRPr lang="en-US" sz="1600" dirty="0">
              <a:latin typeface="Montserrat" pitchFamily="2" charset="77"/>
            </a:endParaRPr>
          </a:p>
          <a:p>
            <a:r>
              <a:rPr lang="en-US" sz="1600" dirty="0">
                <a:latin typeface="Montserrat" pitchFamily="2" charset="77"/>
              </a:rPr>
              <a:t>Engineers aim to solve problems and improve the world by designing safer, more efficient technology like planes, phones, computers, and buildings.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192C21-E462-8F6A-365A-ED0788E73430}"/>
              </a:ext>
            </a:extLst>
          </p:cNvPr>
          <p:cNvSpPr txBox="1"/>
          <p:nvPr/>
        </p:nvSpPr>
        <p:spPr>
          <a:xfrm>
            <a:off x="6288258" y="8524058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Engineers solve problems in two ways:</a:t>
            </a:r>
          </a:p>
          <a:p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Invention</a:t>
            </a:r>
            <a:r>
              <a:rPr lang="en-US" sz="1600" dirty="0">
                <a:latin typeface="Montserrat" pitchFamily="2" charset="77"/>
              </a:rPr>
              <a:t>: Creating something completely new to address a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Innovation</a:t>
            </a:r>
            <a:r>
              <a:rPr lang="en-US" sz="1600" dirty="0">
                <a:latin typeface="Montserrat" pitchFamily="2" charset="77"/>
              </a:rPr>
              <a:t>: Improving an existing idea to make it better.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AB9272-DCD0-CB35-EA52-81A1C228F0A5}"/>
              </a:ext>
            </a:extLst>
          </p:cNvPr>
          <p:cNvCxnSpPr/>
          <p:nvPr/>
        </p:nvCxnSpPr>
        <p:spPr>
          <a:xfrm>
            <a:off x="6086622" y="8524058"/>
            <a:ext cx="0" cy="1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6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F7D32-24F9-9E99-50E5-9FBBDBD6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27A87-C0B8-471F-5187-B0CC21B9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96" b="7796"/>
          <a:stretch/>
        </p:blipFill>
        <p:spPr>
          <a:xfrm flipH="1">
            <a:off x="2" y="0"/>
            <a:ext cx="1219199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26F00-E39D-E2E7-5D80-2AC76C22AC66}"/>
              </a:ext>
            </a:extLst>
          </p:cNvPr>
          <p:cNvSpPr txBox="1"/>
          <p:nvPr/>
        </p:nvSpPr>
        <p:spPr>
          <a:xfrm>
            <a:off x="503834" y="503296"/>
            <a:ext cx="19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WHAT 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835189-DEDC-325B-D652-3E769AB8D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50" t="21428" r="4965" b="68744"/>
          <a:stretch/>
        </p:blipFill>
        <p:spPr>
          <a:xfrm flipH="1">
            <a:off x="605306" y="1107583"/>
            <a:ext cx="3753364" cy="798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348FB-C76E-95F2-DEA5-B6747B868D74}"/>
              </a:ext>
            </a:extLst>
          </p:cNvPr>
          <p:cNvSpPr txBox="1"/>
          <p:nvPr/>
        </p:nvSpPr>
        <p:spPr>
          <a:xfrm>
            <a:off x="482814" y="944730"/>
            <a:ext cx="4358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ENGINEERING?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38A579-E5CD-5C22-3B9C-CB844BD3FEDD}"/>
              </a:ext>
            </a:extLst>
          </p:cNvPr>
          <p:cNvSpPr/>
          <p:nvPr/>
        </p:nvSpPr>
        <p:spPr>
          <a:xfrm>
            <a:off x="-2" y="4025893"/>
            <a:ext cx="12192000" cy="284870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F10CB-CA44-3D98-1C67-75BE63D06212}"/>
              </a:ext>
            </a:extLst>
          </p:cNvPr>
          <p:cNvSpPr txBox="1"/>
          <p:nvPr/>
        </p:nvSpPr>
        <p:spPr>
          <a:xfrm>
            <a:off x="216891" y="4648816"/>
            <a:ext cx="5730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Engineering is a type of science focused on building or improving machines and structures. </a:t>
            </a:r>
          </a:p>
          <a:p>
            <a:endParaRPr lang="en-US" sz="1600" dirty="0">
              <a:latin typeface="Montserrat" pitchFamily="2" charset="77"/>
            </a:endParaRPr>
          </a:p>
          <a:p>
            <a:r>
              <a:rPr lang="en-US" sz="1600" dirty="0">
                <a:latin typeface="Montserrat" pitchFamily="2" charset="77"/>
              </a:rPr>
              <a:t>Engineers aim to solve problems and improve the world by designing safer, more efficient technology like planes, phones, computers, and buildings.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0AE0C-0A49-E9AB-04A5-89F4DEDCC779}"/>
              </a:ext>
            </a:extLst>
          </p:cNvPr>
          <p:cNvSpPr txBox="1"/>
          <p:nvPr/>
        </p:nvSpPr>
        <p:spPr>
          <a:xfrm>
            <a:off x="6195659" y="4648816"/>
            <a:ext cx="56270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Engineers solve problems in two ways:</a:t>
            </a:r>
          </a:p>
          <a:p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Invention</a:t>
            </a:r>
            <a:r>
              <a:rPr lang="en-US" sz="1600" dirty="0">
                <a:latin typeface="Montserrat" pitchFamily="2" charset="77"/>
              </a:rPr>
              <a:t>: Creating something completely new to address a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Innovation</a:t>
            </a:r>
            <a:r>
              <a:rPr lang="en-US" sz="1600" dirty="0">
                <a:latin typeface="Montserrat" pitchFamily="2" charset="77"/>
              </a:rPr>
              <a:t>: Improving an existing idea to make it better.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BF9CB7-7802-B19E-FB49-6003A5CF56C5}"/>
              </a:ext>
            </a:extLst>
          </p:cNvPr>
          <p:cNvCxnSpPr/>
          <p:nvPr/>
        </p:nvCxnSpPr>
        <p:spPr>
          <a:xfrm>
            <a:off x="5994023" y="4648816"/>
            <a:ext cx="0" cy="156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08629-58F3-504B-CFBA-383A63B9681A}"/>
              </a:ext>
            </a:extLst>
          </p:cNvPr>
          <p:cNvGrpSpPr/>
          <p:nvPr/>
        </p:nvGrpSpPr>
        <p:grpSpPr>
          <a:xfrm rot="821804">
            <a:off x="8869973" y="1067019"/>
            <a:ext cx="2386148" cy="3154304"/>
            <a:chOff x="5606386" y="690323"/>
            <a:chExt cx="2386148" cy="31543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EBB1B3-FD0B-904F-A049-7D052E823CFC}"/>
                </a:ext>
              </a:extLst>
            </p:cNvPr>
            <p:cNvSpPr/>
            <p:nvPr/>
          </p:nvSpPr>
          <p:spPr>
            <a:xfrm>
              <a:off x="5606386" y="690323"/>
              <a:ext cx="2386148" cy="3154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F9C4E9-EC3F-A0F4-AB81-BAA4596A1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682" y="849603"/>
              <a:ext cx="2115555" cy="2835744"/>
            </a:xfrm>
            <a:prstGeom prst="roundRect">
              <a:avLst>
                <a:gd name="adj" fmla="val 0"/>
              </a:avLst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A6E52A-DB45-B9A1-224F-A2DE4F33CD3D}"/>
              </a:ext>
            </a:extLst>
          </p:cNvPr>
          <p:cNvGrpSpPr/>
          <p:nvPr/>
        </p:nvGrpSpPr>
        <p:grpSpPr>
          <a:xfrm rot="21416462">
            <a:off x="5246300" y="578352"/>
            <a:ext cx="3889508" cy="2561592"/>
            <a:chOff x="3922219" y="388016"/>
            <a:chExt cx="4982095" cy="32811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614810-16E1-411F-32F7-187FDCE8B2DB}"/>
                </a:ext>
              </a:extLst>
            </p:cNvPr>
            <p:cNvSpPr/>
            <p:nvPr/>
          </p:nvSpPr>
          <p:spPr>
            <a:xfrm>
              <a:off x="3922219" y="388016"/>
              <a:ext cx="4982095" cy="32811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A satellite in space above earth&#10;&#10;Description automatically generated">
              <a:extLst>
                <a:ext uri="{FF2B5EF4-FFF2-40B4-BE49-F238E27FC236}">
                  <a16:creationId xmlns:a16="http://schemas.microsoft.com/office/drawing/2014/main" id="{F107B1BF-8181-BF0A-D30B-A8E5183BC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5516" y="525855"/>
              <a:ext cx="4635500" cy="294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203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CFAE-EEF0-6082-2DA2-D7ABBB95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345D3-202C-E073-39EE-A605C7C6E6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96" b="7796"/>
          <a:stretch/>
        </p:blipFill>
        <p:spPr>
          <a:xfrm flipH="1">
            <a:off x="2" y="0"/>
            <a:ext cx="1219199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A65445-7340-6D4C-0627-CB9C2AF5CAAA}"/>
              </a:ext>
            </a:extLst>
          </p:cNvPr>
          <p:cNvSpPr/>
          <p:nvPr/>
        </p:nvSpPr>
        <p:spPr>
          <a:xfrm>
            <a:off x="0" y="2953108"/>
            <a:ext cx="12192000" cy="390489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69224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026EEC-07CF-B311-EDAD-3A72ADC7C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44683"/>
              </p:ext>
            </p:extLst>
          </p:nvPr>
        </p:nvGraphicFramePr>
        <p:xfrm>
          <a:off x="1009650" y="4121150"/>
          <a:ext cx="10172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1681228514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308651567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19730262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3002645940"/>
                    </a:ext>
                  </a:extLst>
                </a:gridCol>
              </a:tblGrid>
              <a:tr h="2120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Civil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Engineers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Involved in the safe construction and maintenance of infrastructure</a:t>
                      </a:r>
                    </a:p>
                    <a:p>
                      <a:pPr algn="ctr"/>
                      <a:endParaRPr lang="en-US" dirty="0">
                        <a:latin typeface="Montserrat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Mechanical Engineers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Design, test, and fix machinery such as engines and robots.</a:t>
                      </a:r>
                    </a:p>
                    <a:p>
                      <a:pPr algn="ctr"/>
                      <a:endParaRPr lang="en-US" dirty="0">
                        <a:latin typeface="Montserrat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Aerospace Engineers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kern="1200" dirty="0">
                        <a:solidFill>
                          <a:schemeClr val="lt1"/>
                        </a:solidFill>
                        <a:effectLst/>
                        <a:latin typeface="Montserrat" pitchFamily="2" charset="7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lt1"/>
                          </a:solidFill>
                          <a:effectLst/>
                          <a:latin typeface="Montserrat" pitchFamily="2" charset="77"/>
                          <a:ea typeface="+mn-ea"/>
                          <a:cs typeface="+mn-cs"/>
                        </a:rPr>
                        <a:t>Involved in the designing and testing of aircraft and spacecraft.</a:t>
                      </a:r>
                    </a:p>
                    <a:p>
                      <a:pPr algn="ctr"/>
                      <a:endParaRPr lang="en-US" dirty="0">
                        <a:latin typeface="Montserrat" pitchFamily="2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Chemical </a:t>
                      </a:r>
                    </a:p>
                    <a:p>
                      <a:pPr algn="ctr"/>
                      <a:r>
                        <a:rPr lang="en-US" dirty="0">
                          <a:latin typeface="Montserrat" pitchFamily="2" charset="77"/>
                        </a:rPr>
                        <a:t>Engineers</a:t>
                      </a:r>
                    </a:p>
                    <a:p>
                      <a:pPr algn="ctr"/>
                      <a:endParaRPr lang="en-US" dirty="0">
                        <a:latin typeface="Montserrat" pitchFamily="2" charset="77"/>
                      </a:endParaRPr>
                    </a:p>
                    <a:p>
                      <a:pPr algn="ctr"/>
                      <a:r>
                        <a:rPr lang="en-US" b="0" dirty="0">
                          <a:latin typeface="Montserrat" pitchFamily="2" charset="77"/>
                        </a:rPr>
                        <a:t>Combine chemistry and engineering to solve problems.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3587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042B651-14BF-2784-6171-23D94875A5F3}"/>
              </a:ext>
            </a:extLst>
          </p:cNvPr>
          <p:cNvSpPr txBox="1"/>
          <p:nvPr/>
        </p:nvSpPr>
        <p:spPr>
          <a:xfrm>
            <a:off x="482814" y="450850"/>
            <a:ext cx="79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ENGINEERING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284D3-F25F-64A4-3DBB-5FD5EE3C3A44}"/>
              </a:ext>
            </a:extLst>
          </p:cNvPr>
          <p:cNvSpPr txBox="1"/>
          <p:nvPr/>
        </p:nvSpPr>
        <p:spPr>
          <a:xfrm>
            <a:off x="503834" y="1348036"/>
            <a:ext cx="3077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IN Condensed" pitchFamily="2" charset="0"/>
              </a:rPr>
              <a:t>WE WILL EXPLORE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CE9A86-1FB1-B0D5-F386-4561B414D877}"/>
              </a:ext>
            </a:extLst>
          </p:cNvPr>
          <p:cNvGrpSpPr/>
          <p:nvPr/>
        </p:nvGrpSpPr>
        <p:grpSpPr>
          <a:xfrm rot="188397">
            <a:off x="3530161" y="2177921"/>
            <a:ext cx="2517677" cy="1827554"/>
            <a:chOff x="4756150" y="2138575"/>
            <a:chExt cx="2517677" cy="1827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59EA87-AC58-175E-6C7D-3711951BE615}"/>
                </a:ext>
              </a:extLst>
            </p:cNvPr>
            <p:cNvSpPr/>
            <p:nvPr/>
          </p:nvSpPr>
          <p:spPr>
            <a:xfrm>
              <a:off x="4756150" y="2138575"/>
              <a:ext cx="2517677" cy="1827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robot with a round head&#10;&#10;Description automatically generated">
              <a:extLst>
                <a:ext uri="{FF2B5EF4-FFF2-40B4-BE49-F238E27FC236}">
                  <a16:creationId xmlns:a16="http://schemas.microsoft.com/office/drawing/2014/main" id="{1E6CA02C-8C3C-6EDB-A6EF-297095A7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7160" y="2233679"/>
              <a:ext cx="2355655" cy="166204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F53BCF-C37E-7512-7661-0D55277B93C6}"/>
              </a:ext>
            </a:extLst>
          </p:cNvPr>
          <p:cNvGrpSpPr/>
          <p:nvPr/>
        </p:nvGrpSpPr>
        <p:grpSpPr>
          <a:xfrm rot="21441498">
            <a:off x="523294" y="2067626"/>
            <a:ext cx="3077566" cy="1827554"/>
            <a:chOff x="1009649" y="2102029"/>
            <a:chExt cx="3077566" cy="182755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804714-B294-650C-B02D-39448A9F6874}"/>
                </a:ext>
              </a:extLst>
            </p:cNvPr>
            <p:cNvSpPr/>
            <p:nvPr/>
          </p:nvSpPr>
          <p:spPr>
            <a:xfrm>
              <a:off x="1009649" y="2102029"/>
              <a:ext cx="3077566" cy="1827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Sydney Harbour Bridge over water with boats in the background&#10;&#10;Description automatically generated">
              <a:extLst>
                <a:ext uri="{FF2B5EF4-FFF2-40B4-BE49-F238E27FC236}">
                  <a16:creationId xmlns:a16="http://schemas.microsoft.com/office/drawing/2014/main" id="{6C54394E-58D5-96CC-149A-A7B07B89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2206" y="2174431"/>
              <a:ext cx="2912452" cy="168275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2742B0-FCC3-4EF4-4154-32CF3919C8E8}"/>
              </a:ext>
            </a:extLst>
          </p:cNvPr>
          <p:cNvGrpSpPr/>
          <p:nvPr/>
        </p:nvGrpSpPr>
        <p:grpSpPr>
          <a:xfrm>
            <a:off x="8392897" y="1934449"/>
            <a:ext cx="3321931" cy="1909210"/>
            <a:chOff x="8392897" y="1934449"/>
            <a:chExt cx="3321931" cy="19092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14A3AC-4FA6-5554-4D5A-D5DB8312872D}"/>
                </a:ext>
              </a:extLst>
            </p:cNvPr>
            <p:cNvSpPr/>
            <p:nvPr/>
          </p:nvSpPr>
          <p:spPr>
            <a:xfrm rot="429380">
              <a:off x="8392897" y="1934449"/>
              <a:ext cx="3321931" cy="1909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person holding a test tube with blue liquid&#10;&#10;Description automatically generated">
              <a:extLst>
                <a:ext uri="{FF2B5EF4-FFF2-40B4-BE49-F238E27FC236}">
                  <a16:creationId xmlns:a16="http://schemas.microsoft.com/office/drawing/2014/main" id="{F0AB29DB-1D3F-7D21-7006-B6B4BA202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29380">
              <a:off x="8515292" y="2024377"/>
              <a:ext cx="3077140" cy="1729353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91B8999-77F2-EED1-9AD2-85488D6350D4}"/>
              </a:ext>
            </a:extLst>
          </p:cNvPr>
          <p:cNvGrpSpPr/>
          <p:nvPr/>
        </p:nvGrpSpPr>
        <p:grpSpPr>
          <a:xfrm>
            <a:off x="5913165" y="2010242"/>
            <a:ext cx="2837522" cy="1909210"/>
            <a:chOff x="5913165" y="2010242"/>
            <a:chExt cx="2837522" cy="19092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C60F7-0A9B-49F3-D5C2-B661E788147E}"/>
                </a:ext>
              </a:extLst>
            </p:cNvPr>
            <p:cNvSpPr/>
            <p:nvPr/>
          </p:nvSpPr>
          <p:spPr>
            <a:xfrm>
              <a:off x="5913165" y="2010242"/>
              <a:ext cx="2837522" cy="19092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A person standing next to an airplane engine&#10;&#10;Description automatically generated">
              <a:extLst>
                <a:ext uri="{FF2B5EF4-FFF2-40B4-BE49-F238E27FC236}">
                  <a16:creationId xmlns:a16="http://schemas.microsoft.com/office/drawing/2014/main" id="{30C447D4-C345-0B2F-D5ED-9D4E09BC5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22602" y="2107778"/>
              <a:ext cx="2634976" cy="1729353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5B4E5E5-21DB-36D6-F289-866DA1E23DFC}"/>
              </a:ext>
            </a:extLst>
          </p:cNvPr>
          <p:cNvSpPr/>
          <p:nvPr/>
        </p:nvSpPr>
        <p:spPr>
          <a:xfrm>
            <a:off x="-6108698" y="-13261"/>
            <a:ext cx="6108698" cy="688452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448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7ACE-D66C-731C-10BF-0C445A11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60E44-8675-8119-BFAB-BC138CF4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96" b="7796"/>
          <a:stretch/>
        </p:blipFill>
        <p:spPr>
          <a:xfrm flipH="1">
            <a:off x="2" y="0"/>
            <a:ext cx="1219199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4B3DA7-35BA-BCA0-5EAC-57DFA6834220}"/>
              </a:ext>
            </a:extLst>
          </p:cNvPr>
          <p:cNvSpPr/>
          <p:nvPr/>
        </p:nvSpPr>
        <p:spPr>
          <a:xfrm>
            <a:off x="-12698" y="-26522"/>
            <a:ext cx="6512352" cy="6884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9F6F8-7973-B6ED-4891-93ADE503254B}"/>
              </a:ext>
            </a:extLst>
          </p:cNvPr>
          <p:cNvSpPr txBox="1"/>
          <p:nvPr/>
        </p:nvSpPr>
        <p:spPr>
          <a:xfrm>
            <a:off x="216891" y="2131919"/>
            <a:ext cx="57302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Get into groups of two, and designate a writer and a builder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The Writers may come up to the front of the room and look at a fully assembled Lego structure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Writers will have 15 minutes at most to write down a precise building instructions to their partner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You can ONLY use words, no diagrams, drawings, photos, etc.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The builder is not allowed to see the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The builder will then have at most 20 minutes to reconstruct the structure with the Lego Bricks provided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The builder must only use the instructions provided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E24418-75B8-30EB-2EB6-7FC977692734}"/>
              </a:ext>
            </a:extLst>
          </p:cNvPr>
          <p:cNvSpPr txBox="1"/>
          <p:nvPr/>
        </p:nvSpPr>
        <p:spPr>
          <a:xfrm>
            <a:off x="482814" y="906202"/>
            <a:ext cx="5464316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DIN Condensed" pitchFamily="2" charset="0"/>
              </a:rPr>
              <a:t>WRITE IT, BUILD 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B92E9-567F-7353-9F90-87069921444B}"/>
              </a:ext>
            </a:extLst>
          </p:cNvPr>
          <p:cNvSpPr txBox="1"/>
          <p:nvPr/>
        </p:nvSpPr>
        <p:spPr>
          <a:xfrm>
            <a:off x="503834" y="503296"/>
            <a:ext cx="1993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DIN Condensed" pitchFamily="2" charset="0"/>
              </a:rPr>
              <a:t>ACTIVITY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BDA1328-BAA2-68DB-FF72-2712D288DA69}"/>
              </a:ext>
            </a:extLst>
          </p:cNvPr>
          <p:cNvSpPr/>
          <p:nvPr/>
        </p:nvSpPr>
        <p:spPr>
          <a:xfrm>
            <a:off x="7003486" y="462379"/>
            <a:ext cx="4769708" cy="5906717"/>
          </a:xfrm>
          <a:prstGeom prst="roundRect">
            <a:avLst>
              <a:gd name="adj" fmla="val 889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toy building blocks on a table&#10;&#10;Description automatically generated">
            <a:extLst>
              <a:ext uri="{FF2B5EF4-FFF2-40B4-BE49-F238E27FC236}">
                <a16:creationId xmlns:a16="http://schemas.microsoft.com/office/drawing/2014/main" id="{93A0E984-8C59-6E41-37C6-1AE5BE60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2" b="4925"/>
          <a:stretch/>
        </p:blipFill>
        <p:spPr>
          <a:xfrm>
            <a:off x="7381740" y="832497"/>
            <a:ext cx="4013200" cy="3727145"/>
          </a:xfrm>
          <a:prstGeom prst="roundRect">
            <a:avLst>
              <a:gd name="adj" fmla="val 9941"/>
            </a:avLst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F9393D-4082-E747-A9B1-B931923A3039}"/>
              </a:ext>
            </a:extLst>
          </p:cNvPr>
          <p:cNvSpPr txBox="1"/>
          <p:nvPr/>
        </p:nvSpPr>
        <p:spPr>
          <a:xfrm>
            <a:off x="7215659" y="4929760"/>
            <a:ext cx="4013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EXAMPLE INSTRUCTIONS:</a:t>
            </a:r>
          </a:p>
          <a:p>
            <a:pPr lvl="1"/>
            <a:r>
              <a:rPr lang="en-US" sz="1600" dirty="0">
                <a:latin typeface="Montserrat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“Take the 4x2 Light Blue Lego piece. Attach a white circle piece to each corner. Then add a...”</a:t>
            </a:r>
          </a:p>
          <a:p>
            <a:pPr lvl="1"/>
            <a:endParaRPr lang="en-US" sz="1600" dirty="0">
              <a:latin typeface="Montserrat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3376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332</Words>
  <Application>Microsoft Macintosh PowerPoint</Application>
  <PresentationFormat>Widescreen</PresentationFormat>
  <Paragraphs>46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DIN Condensed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Watt</dc:creator>
  <cp:lastModifiedBy>Brayden Watt</cp:lastModifiedBy>
  <cp:revision>1</cp:revision>
  <dcterms:created xsi:type="dcterms:W3CDTF">2024-10-14T19:25:06Z</dcterms:created>
  <dcterms:modified xsi:type="dcterms:W3CDTF">2024-10-14T20:39:43Z</dcterms:modified>
</cp:coreProperties>
</file>